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6407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6" r:id="rId6"/>
    <p:sldId id="263" r:id="rId7"/>
    <p:sldId id="261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227"/>
    <a:srgbClr val="D60D3F"/>
    <a:srgbClr val="990000"/>
    <a:srgbClr val="C233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rgbClr val="D60D3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itchFamily="18" charset="2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</a:t>
            </a:r>
            <a:r>
              <a:rPr lang="de-CH" dirty="0" err="1" smtClean="0"/>
              <a:t>bearbeitenMastertitelformat</a:t>
            </a:r>
            <a:r>
              <a:rPr lang="de-CH" dirty="0" smtClean="0"/>
              <a:t> bearbeiten</a:t>
            </a:r>
          </a:p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über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Bilder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D60D3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nit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de-CH" smtClean="0"/>
              <a:t>Bild auf Platzhalter ziehen oder durch Klicken auf Symbol hinzufügen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nhalte, oben und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EECA0-FB30-554E-BB66-ECF4BC5A4840}" type="datetimeFigureOut">
              <a:rPr lang="de-DE" smtClean="0"/>
              <a:pPr/>
              <a:t>17.03.13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 rot="20132616">
            <a:off x="3404722" y="5713898"/>
            <a:ext cx="9125528" cy="1585564"/>
          </a:xfrm>
          <a:prstGeom prst="rect">
            <a:avLst/>
          </a:prstGeom>
          <a:solidFill>
            <a:srgbClr val="F5B2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CH" dirty="0" smtClean="0"/>
              <a:t>Mastertitelformat bearbeiten</a:t>
            </a:r>
            <a:endParaRPr dirty="0"/>
          </a:p>
        </p:txBody>
      </p:sp>
      <p:sp>
        <p:nvSpPr>
          <p:cNvPr id="12" name="Rechteck 11"/>
          <p:cNvSpPr/>
          <p:nvPr userDrawn="1"/>
        </p:nvSpPr>
        <p:spPr>
          <a:xfrm rot="21225228">
            <a:off x="1711078" y="6298435"/>
            <a:ext cx="10674225" cy="1754713"/>
          </a:xfrm>
          <a:prstGeom prst="rect">
            <a:avLst/>
          </a:prstGeom>
          <a:solidFill>
            <a:srgbClr val="D60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2081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rgbClr val="990000"/>
                </a:solidFill>
              </a:defRPr>
            </a:lvl1pPr>
          </a:lstStyle>
          <a:p>
            <a:r>
              <a:rPr lang="de-DE" dirty="0" smtClean="0"/>
              <a:t>Team RED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D035E3B-2F65-4648-B564-234F4C54473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Bild 9" descr="red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19" y="0"/>
            <a:ext cx="1780549" cy="214671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56494" y="6356350"/>
            <a:ext cx="7432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/>
                </a:solidFill>
              </a:defRPr>
            </a:lvl1pPr>
          </a:lstStyle>
          <a:p>
            <a:fld id="{989EECA0-FB30-554E-BB66-ECF4BC5A4840}" type="datetimeFigureOut">
              <a:rPr lang="de-DE" smtClean="0"/>
              <a:pPr/>
              <a:t>17.03.13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D60D3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Task </a:t>
            </a:r>
            <a:r>
              <a:rPr lang="de-DE" dirty="0" smtClean="0"/>
              <a:t>03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Design </a:t>
            </a:r>
            <a:r>
              <a:rPr lang="de-DE" dirty="0" err="1" smtClean="0"/>
              <a:t>Thinking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33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2" y="2110686"/>
            <a:ext cx="7158008" cy="36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70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CH" b="1" dirty="0" smtClean="0"/>
              <a:t>In-</a:t>
            </a:r>
            <a:r>
              <a:rPr lang="de-CH" b="1" dirty="0" err="1" smtClean="0"/>
              <a:t>Scope</a:t>
            </a:r>
            <a:endParaRPr lang="de-CH" b="1" dirty="0" smtClean="0"/>
          </a:p>
          <a:p>
            <a:r>
              <a:rPr lang="de-DE" dirty="0" smtClean="0"/>
              <a:t>Gedächtnisstütze</a:t>
            </a:r>
          </a:p>
          <a:p>
            <a:pPr lvl="1"/>
            <a:r>
              <a:rPr lang="de-DE" dirty="0" smtClean="0"/>
              <a:t>Termine</a:t>
            </a:r>
          </a:p>
          <a:p>
            <a:pPr lvl="1"/>
            <a:r>
              <a:rPr lang="de-DE" dirty="0" smtClean="0"/>
              <a:t>Medikamente</a:t>
            </a:r>
          </a:p>
          <a:p>
            <a:pPr lvl="1"/>
            <a:r>
              <a:rPr lang="de-DE" dirty="0" smtClean="0"/>
              <a:t>usw.</a:t>
            </a:r>
          </a:p>
          <a:p>
            <a:r>
              <a:rPr lang="de-DE" dirty="0" smtClean="0"/>
              <a:t>Allgemeine Terminverwaltung</a:t>
            </a:r>
          </a:p>
          <a:p>
            <a:r>
              <a:rPr lang="de-DE" dirty="0" smtClean="0"/>
              <a:t>Ansprechpersonen / -institutionen</a:t>
            </a:r>
          </a:p>
          <a:p>
            <a:r>
              <a:rPr lang="de-DE" dirty="0" smtClean="0"/>
              <a:t>Patienten 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405248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Abgrenzung - </a:t>
            </a:r>
            <a:r>
              <a:rPr lang="de-DE" dirty="0" err="1" smtClean="0"/>
              <a:t>Scoping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Out-</a:t>
            </a:r>
            <a:r>
              <a:rPr lang="de-DE" b="1" dirty="0" err="1"/>
              <a:t>O</a:t>
            </a:r>
            <a:r>
              <a:rPr lang="de-DE" b="1" dirty="0" err="1" smtClean="0"/>
              <a:t>f</a:t>
            </a:r>
            <a:r>
              <a:rPr lang="de-DE" b="1" dirty="0" smtClean="0"/>
              <a:t>-</a:t>
            </a:r>
            <a:r>
              <a:rPr lang="de-DE" b="1" dirty="0" err="1" smtClean="0"/>
              <a:t>Scope</a:t>
            </a:r>
            <a:endParaRPr lang="de-DE" b="1" dirty="0" smtClean="0"/>
          </a:p>
          <a:p>
            <a:r>
              <a:rPr lang="de-DE" dirty="0" smtClean="0"/>
              <a:t>Auswertungen</a:t>
            </a:r>
          </a:p>
          <a:p>
            <a:r>
              <a:rPr lang="de-DE" dirty="0" smtClean="0"/>
              <a:t>Krankengeschichten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43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Interview mit Physiotherapeutin</a:t>
            </a:r>
          </a:p>
          <a:p>
            <a:pPr lvl="1"/>
            <a:r>
              <a:rPr lang="de-DE" dirty="0" smtClean="0"/>
              <a:t>Erfahrung in psychiatrischer Klinik</a:t>
            </a:r>
          </a:p>
          <a:p>
            <a:r>
              <a:rPr lang="de-DE" dirty="0" smtClean="0"/>
              <a:t>Interview mit Dipl. </a:t>
            </a:r>
            <a:r>
              <a:rPr lang="de-DE" dirty="0" smtClean="0"/>
              <a:t>Pflegefachfrau HF</a:t>
            </a:r>
          </a:p>
          <a:p>
            <a:pPr lvl="1"/>
            <a:r>
              <a:rPr lang="de-DE" dirty="0" smtClean="0"/>
              <a:t>Erfahrung in Praxis</a:t>
            </a:r>
          </a:p>
          <a:p>
            <a:r>
              <a:rPr lang="de-DE" dirty="0" smtClean="0"/>
              <a:t>Bücher und Literatur</a:t>
            </a:r>
          </a:p>
          <a:p>
            <a:pPr lvl="1"/>
            <a:r>
              <a:rPr lang="de-DE" dirty="0" smtClean="0"/>
              <a:t>Physiotherapie in der Psychiatrie</a:t>
            </a:r>
          </a:p>
          <a:p>
            <a:pPr lvl="1"/>
            <a:r>
              <a:rPr lang="de-DE" dirty="0" smtClean="0"/>
              <a:t>ABC der Psychiatrie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8663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Recherche - Research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Krankheitsbilder </a:t>
            </a:r>
            <a:r>
              <a:rPr lang="de-DE" dirty="0"/>
              <a:t>sind extrem </a:t>
            </a:r>
            <a:r>
              <a:rPr lang="de-DE" dirty="0" smtClean="0"/>
              <a:t>vielfältig, </a:t>
            </a:r>
            <a:r>
              <a:rPr lang="de-DE" dirty="0"/>
              <a:t>mit vielen </a:t>
            </a:r>
            <a:r>
              <a:rPr lang="de-DE" dirty="0" smtClean="0"/>
              <a:t>Sonderheiten</a:t>
            </a:r>
          </a:p>
          <a:p>
            <a:pPr lvl="1"/>
            <a:r>
              <a:rPr lang="de-DE" dirty="0"/>
              <a:t>App muss Möglichkeit haben Funktionen anzupassen oder </a:t>
            </a:r>
            <a:r>
              <a:rPr lang="de-DE" dirty="0" smtClean="0"/>
              <a:t>auszublenden</a:t>
            </a:r>
          </a:p>
          <a:p>
            <a:r>
              <a:rPr lang="de-DE" dirty="0"/>
              <a:t>Ziele sind für psychische Patienten </a:t>
            </a:r>
            <a:r>
              <a:rPr lang="de-DE" dirty="0" smtClean="0"/>
              <a:t>wichtig</a:t>
            </a:r>
          </a:p>
          <a:p>
            <a:pPr lvl="1"/>
            <a:r>
              <a:rPr lang="de-DE" dirty="0" smtClean="0"/>
              <a:t>Individuell </a:t>
            </a:r>
            <a:r>
              <a:rPr lang="de-DE" dirty="0"/>
              <a:t>definiert und angepasst</a:t>
            </a:r>
          </a:p>
          <a:p>
            <a:pPr lvl="1"/>
            <a:r>
              <a:rPr lang="de-DE" dirty="0" smtClean="0"/>
              <a:t>Etappenziele</a:t>
            </a:r>
            <a:endParaRPr lang="de-DE" dirty="0"/>
          </a:p>
          <a:p>
            <a:pPr lvl="1"/>
            <a:r>
              <a:rPr lang="de-DE" dirty="0" smtClean="0"/>
              <a:t>Gesamtziele</a:t>
            </a:r>
          </a:p>
          <a:p>
            <a:r>
              <a:rPr lang="de-DE" dirty="0" smtClean="0"/>
              <a:t>Interessen </a:t>
            </a:r>
            <a:r>
              <a:rPr lang="de-DE" dirty="0"/>
              <a:t>und Hobbies eignen sich gut um Patienten </a:t>
            </a:r>
            <a:r>
              <a:rPr lang="de-DE"/>
              <a:t>zu </a:t>
            </a:r>
            <a:r>
              <a:rPr lang="de-DE" smtClean="0"/>
              <a:t>motivieren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37595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Darstellen - </a:t>
            </a:r>
            <a:r>
              <a:rPr lang="de-DE" dirty="0" err="1" smtClean="0"/>
              <a:t>Synthesize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Mögliche Funktionalitäten</a:t>
            </a:r>
          </a:p>
          <a:p>
            <a:r>
              <a:rPr lang="de-DE" dirty="0" smtClean="0"/>
              <a:t>Motivator</a:t>
            </a:r>
          </a:p>
          <a:p>
            <a:r>
              <a:rPr lang="de-DE" dirty="0" smtClean="0"/>
              <a:t>Ort- und Zeitabhängige Funktionen</a:t>
            </a:r>
          </a:p>
          <a:p>
            <a:r>
              <a:rPr lang="de-DE" dirty="0" smtClean="0"/>
              <a:t>Management Angebote</a:t>
            </a:r>
          </a:p>
          <a:p>
            <a:r>
              <a:rPr lang="de-DE" dirty="0" smtClean="0"/>
              <a:t>Persönliche Hilfe</a:t>
            </a:r>
          </a:p>
          <a:p>
            <a:r>
              <a:rPr lang="de-DE" dirty="0" smtClean="0"/>
              <a:t>Soziales Netzwerk</a:t>
            </a:r>
          </a:p>
        </p:txBody>
      </p:sp>
    </p:spTree>
    <p:extLst>
      <p:ext uri="{BB962C8B-B14F-4D97-AF65-F5344CB8AC3E}">
        <p14:creationId xmlns:p14="http://schemas.microsoft.com/office/powerpoint/2010/main" val="394586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198" y="914400"/>
            <a:ext cx="6834023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2676"/>
            <a:ext cx="10142467" cy="277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807380" cy="1143000"/>
          </a:xfrm>
        </p:spPr>
        <p:txBody>
          <a:bodyPr/>
          <a:lstStyle/>
          <a:p>
            <a:r>
              <a:rPr lang="de-DE" dirty="0" smtClean="0"/>
              <a:t>Entwurf – Design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44"/>
            <a:ext cx="9218378" cy="281111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34681"/>
            <a:ext cx="2144364" cy="14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8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Prototyp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28" y="2397746"/>
            <a:ext cx="2076704" cy="3418853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60" y="2396180"/>
            <a:ext cx="5203299" cy="287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034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0</TotalTime>
  <Words>128</Words>
  <Application>Microsoft Macintosh PowerPoint</Application>
  <PresentationFormat>Bildschirmpräsentation (4:3)</PresentationFormat>
  <Paragraphs>42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Plaza</vt:lpstr>
      <vt:lpstr>Task 03</vt:lpstr>
      <vt:lpstr>Abgrenzung - Scoping</vt:lpstr>
      <vt:lpstr>Abgrenzung - Scoping</vt:lpstr>
      <vt:lpstr>Recherche - Research</vt:lpstr>
      <vt:lpstr>Recherche - Research</vt:lpstr>
      <vt:lpstr>Darstellen - Synthesize</vt:lpstr>
      <vt:lpstr>Entwurf – Design</vt:lpstr>
      <vt:lpstr>Entwurf – Design</vt:lpstr>
      <vt:lpstr>Prototyp</vt:lpstr>
      <vt:lpstr>Prototyp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02</dc:title>
  <dc:creator>Sathesh Paramasamy</dc:creator>
  <cp:lastModifiedBy>Sathesh Paramasamy</cp:lastModifiedBy>
  <cp:revision>35</cp:revision>
  <dcterms:created xsi:type="dcterms:W3CDTF">2013-03-01T07:34:41Z</dcterms:created>
  <dcterms:modified xsi:type="dcterms:W3CDTF">2013-03-18T22:23:57Z</dcterms:modified>
</cp:coreProperties>
</file>